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Century Gothic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CenturyGothic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enturyGothic-bold.fntdata"/><Relationship Id="rId6" Type="http://schemas.openxmlformats.org/officeDocument/2006/relationships/slide" Target="slides/slide2.xml"/><Relationship Id="rId18" Type="http://schemas.openxmlformats.org/officeDocument/2006/relationships/font" Target="fonts/CenturyGothic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b="0" i="0" sz="7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1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aptio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small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ame Card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0" name="Google Shape;110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Picture Colum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Google Shape;118;p16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6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Google Shape;124;p16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26" name="Google Shape;126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Google Shape;31;p4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b="0" i="0" sz="2400" u="none" cap="none" strike="noStrik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b="1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None/>
              <a:defRPr b="1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b="1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800"/>
              <a:buFont typeface="Noto Sans Symbols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720"/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9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jpg"/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30.jp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3315496"/>
            <a:ext cx="1390918" cy="239073"/>
          </a:xfrm>
          <a:prstGeom prst="rect">
            <a:avLst/>
          </a:prstGeom>
          <a:gradFill>
            <a:gsLst>
              <a:gs pos="0">
                <a:srgbClr val="256F75"/>
              </a:gs>
              <a:gs pos="50000">
                <a:srgbClr val="37A0AA"/>
              </a:gs>
              <a:gs pos="100000">
                <a:srgbClr val="43C0C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4">
            <a:alphaModFix/>
          </a:blip>
          <a:srcRect b="17457" l="0" r="1" t="2459"/>
          <a:stretch/>
        </p:blipFill>
        <p:spPr>
          <a:xfrm>
            <a:off x="4875674" y="10"/>
            <a:ext cx="755731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/>
          <p:nvPr/>
        </p:nvSpPr>
        <p:spPr>
          <a:xfrm>
            <a:off x="4630849" y="3303246"/>
            <a:ext cx="1390918" cy="239073"/>
          </a:xfrm>
          <a:prstGeom prst="rect">
            <a:avLst/>
          </a:prstGeom>
          <a:solidFill>
            <a:srgbClr val="3F7C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3939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-1365548" y="1618598"/>
            <a:ext cx="9385597" cy="3620803"/>
            <a:chOff x="729953" y="777712"/>
            <a:chExt cx="8825658" cy="3166533"/>
          </a:xfrm>
        </p:grpSpPr>
        <p:pic>
          <p:nvPicPr>
            <p:cNvPr descr="Heartbeat" id="152" name="Google Shape;152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41636" y="777712"/>
              <a:ext cx="4163780" cy="3166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9"/>
            <p:cNvSpPr txBox="1"/>
            <p:nvPr/>
          </p:nvSpPr>
          <p:spPr>
            <a:xfrm>
              <a:off x="729953" y="1107583"/>
              <a:ext cx="8825658" cy="17270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8000"/>
                <a:buFont typeface="Century Gothic"/>
                <a:buNone/>
              </a:pPr>
              <a:r>
                <a:rPr b="1" i="0" lang="en-US" sz="8000" u="none" cap="none" strike="noStrike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Towel-Dryer</a:t>
              </a:r>
              <a:endParaRPr/>
            </a:p>
          </p:txBody>
        </p:sp>
      </p:grp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986454" y="3687618"/>
            <a:ext cx="4427949" cy="611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</a:pPr>
            <a:r>
              <a:rPr b="1" i="0" lang="en-US" sz="2000" u="none" cap="none" strike="noStrike">
                <a:solidFill>
                  <a:srgbClr val="C1E9E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 HOMES ARE SAFE WITHOUT 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8"/>
          <p:cNvSpPr/>
          <p:nvPr/>
        </p:nvSpPr>
        <p:spPr>
          <a:xfrm>
            <a:off x="8605878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8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person, grass, outdoor, sky&#10;&#10;Description generated with very high confidence" id="299" name="Google Shape;299;p28"/>
          <p:cNvPicPr preferRelativeResize="0"/>
          <p:nvPr/>
        </p:nvPicPr>
        <p:blipFill rotWithShape="1">
          <a:blip r:embed="rId8">
            <a:alphaModFix/>
          </a:blip>
          <a:srcRect b="1" l="0" r="1" t="1826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9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29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tiled floor&#10;&#10;Description generated with high confidence" id="311" name="Google Shape;311;p29"/>
          <p:cNvPicPr preferRelativeResize="0"/>
          <p:nvPr/>
        </p:nvPicPr>
        <p:blipFill rotWithShape="1">
          <a:blip r:embed="rId8">
            <a:alphaModFix/>
          </a:blip>
          <a:srcRect b="0" l="797" r="16554" t="0"/>
          <a:stretch/>
        </p:blipFill>
        <p:spPr>
          <a:xfrm>
            <a:off x="5283200" y="0"/>
            <a:ext cx="728980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 txBox="1"/>
          <p:nvPr>
            <p:ph type="title"/>
          </p:nvPr>
        </p:nvSpPr>
        <p:spPr>
          <a:xfrm>
            <a:off x="0" y="21980"/>
            <a:ext cx="5283200" cy="1654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b="1" i="0" lang="en-US" sz="4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Why not just use hand dryers?</a:t>
            </a:r>
            <a:endParaRPr/>
          </a:p>
        </p:txBody>
      </p:sp>
      <p:pic>
        <p:nvPicPr>
          <p:cNvPr descr="A close up of a device&#10;&#10;Description generated with high confidence" id="314" name="Google Shape;314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8588" y="1512433"/>
            <a:ext cx="3138424" cy="3251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all, person, indoor, man&#10;&#10;Description generated with very high confidence" id="315" name="Google Shape;315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15900" y="6753004"/>
            <a:ext cx="4720771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355306" y="1371600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0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indoor, wall, man, person&#10;&#10;Description generated with very high confidence" id="327" name="Google Shape;327;p30"/>
          <p:cNvPicPr preferRelativeResize="0"/>
          <p:nvPr/>
        </p:nvPicPr>
        <p:blipFill rotWithShape="1">
          <a:blip r:embed="rId8">
            <a:alphaModFix/>
          </a:blip>
          <a:srcRect b="0" l="16674" r="10076" t="0"/>
          <a:stretch/>
        </p:blipFill>
        <p:spPr>
          <a:xfrm>
            <a:off x="-1" y="10"/>
            <a:ext cx="755414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>
            <p:ph type="title"/>
          </p:nvPr>
        </p:nvSpPr>
        <p:spPr>
          <a:xfrm>
            <a:off x="8201839" y="1454964"/>
            <a:ext cx="3342460" cy="3308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entury Gothic"/>
              <a:buNone/>
            </a:pPr>
            <a:r>
              <a:rPr b="1" i="0" lang="en-US" sz="6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Paper Towels?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actus in a garden&#10;&#10;Description generated with very high confidence" id="333" name="Google Shape;3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2660650" y="-2673350"/>
            <a:ext cx="6870700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>
            <p:ph type="title"/>
          </p:nvPr>
        </p:nvSpPr>
        <p:spPr>
          <a:xfrm>
            <a:off x="1001711" y="833718"/>
            <a:ext cx="9404723" cy="4919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b="1" i="0" lang="en-US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GIFT A LOVED ONE THE </a:t>
            </a:r>
            <a:r>
              <a:rPr b="1" i="0" lang="en-US" sz="5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TOWEL DRYER</a:t>
            </a:r>
            <a:br>
              <a:rPr b="1" i="0" lang="en-US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THIS HOLIDAY SEASON</a:t>
            </a:r>
            <a:br>
              <a:rPr b="1" i="0" lang="en-US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 SHOW THEM YOU CARE.</a:t>
            </a:r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77013" y="3983485"/>
            <a:ext cx="3432734" cy="24029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31"/>
          <p:cNvGrpSpPr/>
          <p:nvPr/>
        </p:nvGrpSpPr>
        <p:grpSpPr>
          <a:xfrm rot="-673060">
            <a:off x="5264393" y="4345524"/>
            <a:ext cx="3931344" cy="2131066"/>
            <a:chOff x="4303019" y="2412195"/>
            <a:chExt cx="3657600" cy="1770380"/>
          </a:xfrm>
        </p:grpSpPr>
        <p:pic>
          <p:nvPicPr>
            <p:cNvPr descr="A close up of a device&#10;&#10;Description generated with high confidence" id="337" name="Google Shape;337;p31"/>
            <p:cNvPicPr preferRelativeResize="0"/>
            <p:nvPr/>
          </p:nvPicPr>
          <p:blipFill rotWithShape="1">
            <a:blip r:embed="rId5">
              <a:alphaModFix/>
            </a:blip>
            <a:srcRect b="20480" l="9224" r="7842" t="53704"/>
            <a:stretch/>
          </p:blipFill>
          <p:spPr>
            <a:xfrm>
              <a:off x="4303019" y="2412195"/>
              <a:ext cx="3657600" cy="1770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31"/>
            <p:cNvSpPr/>
            <p:nvPr/>
          </p:nvSpPr>
          <p:spPr>
            <a:xfrm>
              <a:off x="4548927" y="2537777"/>
              <a:ext cx="3255493" cy="1299473"/>
            </a:xfrm>
            <a:custGeom>
              <a:rect b="b" l="l" r="r" t="t"/>
              <a:pathLst>
                <a:path extrusionOk="0" h="120000" w="120000">
                  <a:moveTo>
                    <a:pt x="22127" y="23141"/>
                  </a:moveTo>
                  <a:lnTo>
                    <a:pt x="44078" y="22786"/>
                  </a:lnTo>
                  <a:lnTo>
                    <a:pt x="46222" y="22786"/>
                  </a:lnTo>
                  <a:cubicBezTo>
                    <a:pt x="46639" y="22318"/>
                    <a:pt x="46509" y="22070"/>
                    <a:pt x="47107" y="19978"/>
                  </a:cubicBezTo>
                  <a:cubicBezTo>
                    <a:pt x="47357" y="19107"/>
                    <a:pt x="47429" y="18842"/>
                    <a:pt x="47722" y="17559"/>
                  </a:cubicBezTo>
                  <a:cubicBezTo>
                    <a:pt x="47912" y="16569"/>
                    <a:pt x="48497" y="15140"/>
                    <a:pt x="48687" y="14260"/>
                  </a:cubicBezTo>
                  <a:cubicBezTo>
                    <a:pt x="48877" y="13381"/>
                    <a:pt x="48778" y="12916"/>
                    <a:pt x="49038" y="12281"/>
                  </a:cubicBezTo>
                  <a:cubicBezTo>
                    <a:pt x="49299" y="11647"/>
                    <a:pt x="49528" y="10975"/>
                    <a:pt x="49810" y="10234"/>
                  </a:cubicBezTo>
                  <a:cubicBezTo>
                    <a:pt x="50093" y="9493"/>
                    <a:pt x="50344" y="8663"/>
                    <a:pt x="50734" y="7835"/>
                  </a:cubicBezTo>
                  <a:cubicBezTo>
                    <a:pt x="51124" y="7008"/>
                    <a:pt x="51631" y="6036"/>
                    <a:pt x="52150" y="5267"/>
                  </a:cubicBezTo>
                  <a:cubicBezTo>
                    <a:pt x="52669" y="4498"/>
                    <a:pt x="53165" y="3910"/>
                    <a:pt x="53850" y="3223"/>
                  </a:cubicBezTo>
                  <a:cubicBezTo>
                    <a:pt x="54534" y="2536"/>
                    <a:pt x="55643" y="1609"/>
                    <a:pt x="56257" y="1144"/>
                  </a:cubicBezTo>
                  <a:cubicBezTo>
                    <a:pt x="56871" y="680"/>
                    <a:pt x="57130" y="612"/>
                    <a:pt x="57532" y="435"/>
                  </a:cubicBezTo>
                  <a:cubicBezTo>
                    <a:pt x="57933" y="257"/>
                    <a:pt x="58240" y="139"/>
                    <a:pt x="58665" y="80"/>
                  </a:cubicBezTo>
                  <a:cubicBezTo>
                    <a:pt x="59090" y="21"/>
                    <a:pt x="59462" y="-66"/>
                    <a:pt x="60081" y="80"/>
                  </a:cubicBezTo>
                  <a:cubicBezTo>
                    <a:pt x="60700" y="227"/>
                    <a:pt x="61383" y="405"/>
                    <a:pt x="62381" y="960"/>
                  </a:cubicBezTo>
                  <a:cubicBezTo>
                    <a:pt x="63071" y="1197"/>
                    <a:pt x="63579" y="952"/>
                    <a:pt x="64223" y="1506"/>
                  </a:cubicBezTo>
                  <a:cubicBezTo>
                    <a:pt x="64867" y="2061"/>
                    <a:pt x="65437" y="2640"/>
                    <a:pt x="66069" y="3408"/>
                  </a:cubicBezTo>
                  <a:cubicBezTo>
                    <a:pt x="66700" y="4175"/>
                    <a:pt x="67381" y="5069"/>
                    <a:pt x="68012" y="6111"/>
                  </a:cubicBezTo>
                  <a:cubicBezTo>
                    <a:pt x="68642" y="7153"/>
                    <a:pt x="69239" y="8299"/>
                    <a:pt x="69853" y="9659"/>
                  </a:cubicBezTo>
                  <a:cubicBezTo>
                    <a:pt x="70466" y="11019"/>
                    <a:pt x="71080" y="12320"/>
                    <a:pt x="71694" y="14272"/>
                  </a:cubicBezTo>
                  <a:cubicBezTo>
                    <a:pt x="72307" y="16223"/>
                    <a:pt x="73181" y="19830"/>
                    <a:pt x="73535" y="21367"/>
                  </a:cubicBezTo>
                  <a:cubicBezTo>
                    <a:pt x="73889" y="22905"/>
                    <a:pt x="73700" y="23141"/>
                    <a:pt x="73818" y="23496"/>
                  </a:cubicBezTo>
                  <a:cubicBezTo>
                    <a:pt x="73936" y="23851"/>
                    <a:pt x="74243" y="23496"/>
                    <a:pt x="74243" y="23496"/>
                  </a:cubicBezTo>
                  <a:lnTo>
                    <a:pt x="102000" y="23496"/>
                  </a:lnTo>
                  <a:cubicBezTo>
                    <a:pt x="107122" y="23496"/>
                    <a:pt x="102897" y="23141"/>
                    <a:pt x="104974" y="23496"/>
                  </a:cubicBezTo>
                  <a:cubicBezTo>
                    <a:pt x="107051" y="23851"/>
                    <a:pt x="112386" y="23910"/>
                    <a:pt x="114463" y="25625"/>
                  </a:cubicBezTo>
                  <a:cubicBezTo>
                    <a:pt x="116540" y="27340"/>
                    <a:pt x="116768" y="29318"/>
                    <a:pt x="117437" y="33785"/>
                  </a:cubicBezTo>
                  <a:cubicBezTo>
                    <a:pt x="118106" y="38253"/>
                    <a:pt x="118196" y="46376"/>
                    <a:pt x="118476" y="52430"/>
                  </a:cubicBezTo>
                  <a:cubicBezTo>
                    <a:pt x="118756" y="58484"/>
                    <a:pt x="118869" y="63277"/>
                    <a:pt x="119116" y="70109"/>
                  </a:cubicBezTo>
                  <a:cubicBezTo>
                    <a:pt x="119364" y="76941"/>
                    <a:pt x="119839" y="88065"/>
                    <a:pt x="119960" y="93423"/>
                  </a:cubicBezTo>
                  <a:cubicBezTo>
                    <a:pt x="120082" y="98782"/>
                    <a:pt x="119887" y="100018"/>
                    <a:pt x="119844" y="102260"/>
                  </a:cubicBezTo>
                  <a:cubicBezTo>
                    <a:pt x="119801" y="104501"/>
                    <a:pt x="119821" y="105276"/>
                    <a:pt x="119703" y="106872"/>
                  </a:cubicBezTo>
                  <a:cubicBezTo>
                    <a:pt x="119585" y="108469"/>
                    <a:pt x="119490" y="110361"/>
                    <a:pt x="119136" y="111839"/>
                  </a:cubicBezTo>
                  <a:cubicBezTo>
                    <a:pt x="118782" y="113317"/>
                    <a:pt x="118121" y="114618"/>
                    <a:pt x="117578" y="115742"/>
                  </a:cubicBezTo>
                  <a:cubicBezTo>
                    <a:pt x="117036" y="116865"/>
                    <a:pt x="116587" y="118048"/>
                    <a:pt x="115879" y="118580"/>
                  </a:cubicBezTo>
                  <a:cubicBezTo>
                    <a:pt x="115171" y="119113"/>
                    <a:pt x="113330" y="118935"/>
                    <a:pt x="113330" y="118935"/>
                  </a:cubicBezTo>
                  <a:cubicBezTo>
                    <a:pt x="110309" y="119053"/>
                    <a:pt x="116021" y="119113"/>
                    <a:pt x="104266" y="119290"/>
                  </a:cubicBezTo>
                  <a:lnTo>
                    <a:pt x="42803" y="120000"/>
                  </a:lnTo>
                  <a:lnTo>
                    <a:pt x="9588" y="118001"/>
                  </a:lnTo>
                  <a:cubicBezTo>
                    <a:pt x="2982" y="117255"/>
                    <a:pt x="5487" y="117267"/>
                    <a:pt x="3171" y="115525"/>
                  </a:cubicBezTo>
                  <a:cubicBezTo>
                    <a:pt x="1589" y="112686"/>
                    <a:pt x="641" y="110497"/>
                    <a:pt x="157" y="104076"/>
                  </a:cubicBezTo>
                  <a:cubicBezTo>
                    <a:pt x="-352" y="100795"/>
                    <a:pt x="537" y="98795"/>
                    <a:pt x="548" y="96327"/>
                  </a:cubicBezTo>
                  <a:cubicBezTo>
                    <a:pt x="559" y="93858"/>
                    <a:pt x="650" y="92508"/>
                    <a:pt x="766" y="89507"/>
                  </a:cubicBezTo>
                  <a:cubicBezTo>
                    <a:pt x="882" y="86505"/>
                    <a:pt x="629" y="82643"/>
                    <a:pt x="807" y="77832"/>
                  </a:cubicBezTo>
                  <a:cubicBezTo>
                    <a:pt x="986" y="73021"/>
                    <a:pt x="1299" y="66098"/>
                    <a:pt x="1292" y="60395"/>
                  </a:cubicBezTo>
                  <a:cubicBezTo>
                    <a:pt x="1693" y="55605"/>
                    <a:pt x="2218" y="43483"/>
                    <a:pt x="2082" y="38215"/>
                  </a:cubicBezTo>
                  <a:cubicBezTo>
                    <a:pt x="2436" y="33129"/>
                    <a:pt x="2300" y="32189"/>
                    <a:pt x="3008" y="29882"/>
                  </a:cubicBezTo>
                  <a:cubicBezTo>
                    <a:pt x="3716" y="27576"/>
                    <a:pt x="4094" y="25270"/>
                    <a:pt x="5840" y="24561"/>
                  </a:cubicBezTo>
                  <a:cubicBezTo>
                    <a:pt x="7587" y="23851"/>
                    <a:pt x="10915" y="23378"/>
                    <a:pt x="13630" y="23141"/>
                  </a:cubicBezTo>
                  <a:cubicBezTo>
                    <a:pt x="16344" y="22905"/>
                    <a:pt x="16722" y="23614"/>
                    <a:pt x="22127" y="2314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DCDC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descr="A picture containing umbrella, red, accessory, outdoor&#10;&#10;Description generated with very high confidence" id="339" name="Google Shape;339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71744" y="4535821"/>
            <a:ext cx="1035907" cy="1037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0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8605878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indoor, object, person&#10;&#10;Description generated with high confidence" id="166" name="Google Shape;166;p20"/>
          <p:cNvPicPr preferRelativeResize="0"/>
          <p:nvPr/>
        </p:nvPicPr>
        <p:blipFill rotWithShape="1">
          <a:blip r:embed="rId8">
            <a:alphaModFix/>
          </a:blip>
          <a:srcRect b="-1" l="0" r="2126" t="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athroom with a sink and a mirror&#10;&#10;Description generated with very high confidence" id="172" name="Google Shape;172;p21"/>
          <p:cNvPicPr preferRelativeResize="0"/>
          <p:nvPr/>
        </p:nvPicPr>
        <p:blipFill rotWithShape="1">
          <a:blip r:embed="rId3">
            <a:alphaModFix/>
          </a:blip>
          <a:srcRect b="1" l="0" r="1" t="9179"/>
          <a:stretch/>
        </p:blipFill>
        <p:spPr>
          <a:xfrm>
            <a:off x="448733" y="543983"/>
            <a:ext cx="11294533" cy="57700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1"/>
          <p:cNvGrpSpPr/>
          <p:nvPr/>
        </p:nvGrpSpPr>
        <p:grpSpPr>
          <a:xfrm>
            <a:off x="638132" y="2593394"/>
            <a:ext cx="6331799" cy="3578807"/>
            <a:chOff x="2522280" y="3044946"/>
            <a:chExt cx="5015556" cy="2805747"/>
          </a:xfrm>
        </p:grpSpPr>
        <p:cxnSp>
          <p:nvCxnSpPr>
            <p:cNvPr id="174" name="Google Shape;174;p21"/>
            <p:cNvCxnSpPr/>
            <p:nvPr/>
          </p:nvCxnSpPr>
          <p:spPr>
            <a:xfrm flipH="1">
              <a:off x="4844722" y="3117272"/>
              <a:ext cx="2397907" cy="513433"/>
            </a:xfrm>
            <a:prstGeom prst="straightConnector1">
              <a:avLst/>
            </a:pr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21"/>
            <p:cNvCxnSpPr/>
            <p:nvPr/>
          </p:nvCxnSpPr>
          <p:spPr>
            <a:xfrm flipH="1">
              <a:off x="5221528" y="3373989"/>
              <a:ext cx="2129348" cy="1067615"/>
            </a:xfrm>
            <a:prstGeom prst="straightConnector1">
              <a:avLst/>
            </a:prstGeom>
            <a:noFill/>
            <a:ln cap="rnd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6" name="Google Shape;176;p21"/>
            <p:cNvSpPr/>
            <p:nvPr/>
          </p:nvSpPr>
          <p:spPr>
            <a:xfrm>
              <a:off x="7208131" y="3062261"/>
              <a:ext cx="329705" cy="311728"/>
            </a:xfrm>
            <a:prstGeom prst="ellipse">
              <a:avLst/>
            </a:prstGeom>
            <a:noFill/>
            <a:ln cap="rnd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2522280" y="3044946"/>
              <a:ext cx="2699249" cy="2805747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rgbClr val="800F0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descr="data:image/jpeg;base64,/9j/4AAQSkZJRgABAQAAAQABAAD/2wCEAAkGBxMTEhUTEhMWFhUXFx0ZFxYYGRYXGBwWFxYaHxgfHRgYHSggGRsmGyAdIjEhJykrLi4uGh8zODMtNygtLi0BCgoKDg0OGxAQGy0mICUrLS0tNS0tLS8tNS8tLS0tLS0vLy0tLS0tLS8tLS0tLS0tLS0tLS0tLS0tLS0tLS0tLf/AABEIAOAA4QMBEQACEQEDEQH/xAAbAAEAAgMBAQAAAAAAAAAAAAAABQYDBAcCAf/EADwQAAIBAgUCBQEGBQMDBQEAAAECEQADBAUSITEGQRMiUWFxgTJCkaGx8AcUI8HRUuHxFYKiM1NiY3JD/8QAGgEBAAMBAQEAAAAAAAAAAAAAAAIDBAEFBv/EADMRAAICAQQAAwYGAgMAAwAAAAABAhEDBBIhMRNBUSJhcYGR8AUyobHB0RThI0LxFSQz/9oADAMBAAIRAxEAPwDuNAKAUAoBQCgFAKAUAoBQCgFAKAUAoBQGpczK0t5LBcC66llTeSq8niBUHOKlt8yO5XRt1MkKAUAoBQCgFAKAUAoBQCgFAKAjs4zPwrdxkCu9sB3QvpItk7sYBIAUMRtvpIFV5J7U2uWiE5UuDJmWIdRb8MrL3EXzAkFCZeII30BoNdk3xR2TfkbhNTJH2gFAKAUAoBQCgFAKA18bjbdoBrrhAWVQWMDU5hR8k1GUlHs42l2YM3zE2FRvDZ1LhWK6QEU8uxJ+yKjkybFdEZy2+RoZ3iRbxWEYgRNxXbbyo1uRJ7AuFFUZ9RjxTjuaXZDJkjGSs+38ctzF2FTEQqo7MgK6XLEKin3nUR8VFZoZcsdk1XPT7Ob1KaqRLY3FLatvccwqKWY7cAe9bJNJWy5ulbMGSZicRZS8bVy1qn+ncGlxBI3Hvz8VGEtys5CW5XRvVMkKAUAoBQCgFAKAUAoDRzHAG4UdLjJct6tBBJQlhBD2wQLi7ccjsQd6hKN8rsjKN8lEzbq0FRcFrRda3ou+6k7KwZQdtyARI1EdzXiZ9bOcqxqvJv1+/UwzzuT9lUV3AdUXgbSBy3hwE1kEghSoIk86SR7yfWqJPIva3Pj3uvp0V3Jc2y1YLNL2YJ4VxbTDRvak6HuDdTcbnw1IB0oJJjgA1uw6qWZ+FLv6X8f6XfwsvhkeT2Jf+l/tTAmJgTHE949q9ZdG1HqugUAoBQCgFAKAUBhxmEt3UKXUV1PKsAR+dRlCM1UkccU1TKVnmLxGFd7RxAvWWt6VS4oLrJ+84HmAXaTJMgneSfF1moyY5PCndr6X5fEw5skoNwuzn2Nz5mYnVt6zsfqKxxwLz7KFA+5bmrB9YJ1GBsT92YjeRyaTxcfAOJcsFnti9ct3MZddzbANnDKC4e7Oz6EE3HG0TsOdua3aPUTlJrM266+/UvxZLftu66LplGKxVy5cN6ytqzCm1LA3dx5g4UlQfg/jXqY5ZHJ7lS8vu/6NkXJvlUiVq4mKAUBF5nntmwR4jAAfa5kbHTAjzDYjaeR23qjLqIYvzMrnkjHs1sg6jt4knSy+UEtsRsGgRJ4jcn3HvEMGqhldLs5jyqfBOA+lai0+0AoBQCgIHFXsxJJt2sMFBcQ925qYav6bArbhfLyDPPIiqJeM7qiqXieVHHOptQc6p2Jj5iDXz+n6PPgV3EWnTSxIOoTtvHsf33rZFp2ixUy69J3LyunhtFwpKJ5ZYmI3IbSN4Ox5FZbrLFx73V/BWnUk16nUOm7uKYA3VAQm4TrZjdBDwAFNpBo2JB9NNe9h31z+vf8AB6GPd5k9V5aKAUAoBQCgFAKAh8Tbx3jXGtvYNoqgto4aQROsll33MevFUtZd7qqK3v3cdHJ+r8fea45vBQ2v7hJBAgfeExO0V8/Gp5JT823Z5/5pNlIxT71siixG1l+MVUuKUDFoAaT5d9+DUMkG2nZySOg9C4xVuLdYbgGYUs0HmAoJM+g9KzY5PHqIel/vwQhLbkTOl5TnVnEG4tosTaIV9SOkEiRs4B4r6KGWM7o9GM1K68iRqwmKAUBzf+KOBxN+2rLbKopKgagWJJ2YhZgEDbed944Pla1S3xm1wrX38TJnTtNrgiP4e5JfW54r2muIgAZTpDTpGwV9jAI2kGIPJqrTRc8qklwvvz+pXii3K0uEdfFe0bxQCgFAKA8XbgVSx4AJPwBvXG6VsN0cvzbJHxrXMTZtOtkkG2CIZ9QBZ9J8wWdgI9Tv28LNhlby4o+y390vQ8+cG25xXBTP+iqTIJPn0esPIGnbvqPHuKo8d9FW8vXT3T1zC+HfuBkAJloVlTYQbibNo58ykadidpI06fBkcllmqS6v92vQux45Xua4OhZbiWuWw7BBJOko/iKyT5WDQNiIP1r2YSclbNsW2rNqpkjxffSrMASQCYHJgcCoydRbON0rKd0X1ndxl+5aewECgkOJjYgQZ+eaxabVSyySaXV8FGLM5OmXSt5oFAKAUAoCH6gtRF65i3w9m2reIF0KGmIJcglSO0bmapyxvndSK5rzukct6jw/izcRLqozHSbqsrFJ2aG3gxM18814WVx+a+B5z9mVFUzPDLoRVtlXWdTagQQeOP1q/HJ223wTi+TWw+EPcGewFTlNHWzpXQeWXXk2nFp00yXTXpYdmSRM79+N5qrTYp5c6ceo83+xzFCUp2vIvoxOLRravZt3Azw9y2+jSI+0bb7x7BjXubsiaVJm65quCXq4sFAKAw38MjkF1DaZidwCRExxMSJ9CfU1xxT7ONJn23YVWZgN2jVud4EDbgGNvoPSiSTsUZa6dFAKAUAoDxetK6lHUMrAhlIBBBEEEHkEVxq+GcavhmHFApZYWUllQi2gIXcDygE7L2FRa2xqK+Bx8Lg1UywDCiyqgFbQVZ7OqgKSR3BAM+1ReP2NqXkc2+zSJBFJUBwJI8wG6zG/ParF1yS8uT7bQKAqgAAQABAAHAAHAolXCOmhis9w1u8th7yLdf7KE7n0+PrVcs+OMtrfJB5Ip02SNWkyl9AXgcRmYAHlxR+YgiPiQxA43NY9KknKl5/yyjDVy+JdK2F5q5pj0sWnvXJ0osmNz9B61DJkWOLkyMpKKtlRw/8AE/CMbYK3V192UQN4HBO3+axy18V/1fv6Kf8AIXoXcGt6dmg+0BF4nILNzErinBZ0TSqkyghiQ2k/fEmD7mqnii5732QeNOW4r3U2a271w2VKgoxtAONJfEOBoRSfuCQzN7qBM15+thDO1Hprhet9fT1+RnzbcnHpx8/6KznPR4wyhdYZtDuCdRkWwC5P+mJG3v3rFmwZ8cuVa93oiieOcXyeMH0fd/lhiyoINsXTbUkuVKhoUEc6e3tVn+Jmkr4r9TvgzavyL/a6dw7eBdssyBStwNbaPEWJUOfvJvMe59TXpYtHigk4fH4mqOCCpxJ+theKAUAoBQCgFAKAUAoBQCgFAKA5p1/1di7WJGHwoIKkGQAdW0mZ7dq8jU6mXiSW7ao/v2Y8uWW5pOqOj4e6GRWBBDAEEGQZHY9xXqwluima07VlA61yGzYxVnMTqYeMguqT5QIMMO+xA24rztVjWOXidpvlffwM2aG17veXu5jbagE3FAIkbjj1+K2T1OGH5pJfMveSC7Zzj+H2ZomYY8MYS9c1oxEAw7d/cN+VYNPqccG3J0n/AH/szYskU3b7Ok2cVbeQjq0cwQY+Y4r0oZsc/wAkk/gzUpxl0yp9d5wrRgFYarom8xIi1YG7sffSCf8AkVl1WVP/AIl8/cU5p/8ARfMjujencPiQcQ1gLYVgMKh1ToT7777lm3j1mZqnBpoZZObXHVevrf36kMWKMm5eR0OvUNYoBQHhrSkgkAkbgkCQfb02rjSZykVvqHK3xV9rbWT4YwtxVuloXxbj2yAQp1beGDPuRWbNjlkdV5d+8qnFydV5E3k+He3YtW7mnWiKraJ0yqgbTvFX401FJ9lkE1FJmHIMufD2zbe54ih2NsBQui0T5E2O4UbT9O1cxwcVTZyEXFUySqwmKAUAoBQCgFAKAUAoBQCgITqXqixggniyWcwqrE+53IAFZ8+pjipVb9xXkyqBJ4DGJetrdQyrCR/v7g7VbjyRyRUo9MlGSkrRjzPK7V9Ht3UBDqVJgaoPoe3rXJ4YT/MhKCl2c3yrO72U4k4PFEthiR4b91UmAR6j/UBwZj386GSenk4y5X3yv6MsZPG9rJvPuoEvLohDa2O8NMGRPYetedq9flz+zFUv1+/gUZtRKfC4RAX83T149D/sY/KsMcLM+1mo+dxwB9ZJ+oIEfjViwEthGZf4trEszDymSHn7QIkCJ5EjbaIq6eyWNV2iTpx4PebY7x74sqhXxCBeud2UEHTJ7SAZPpXcalCDm3Z2NpNtnZcle14KLZ2RFChe4gd69/R5sWTEvD8vqviejhnGUfZMmHzC1cd7aXFZ7ezqCCV+RV8ckJNxT5RNSTdJm1UyR4t3Vb7JBgxsQd/pXFJS6ZxNPo9106KAUAoCIwOfC5ir2F8K4ptAHWwARgY+yZ99vWD6VTHNeRwr7++iuOS5ONEvVxYaBziz/Mfyuv8AraNYSD9n1mI+lV+LHfs8yG9btvmb9WExQCgFAKAUAoBQCgKt1b0RZx9xLlx3UoI8sQRJPfg71my6ZZJbk6fRVPFud2QeMyPMMtm5gLrYizy2HuAMw9SsRPwIPzVLxZMK/wCN8ffl/RW4Tx/l6M2T/wAUcPcOi/buWrkxAEyfSDuDO0b/ADSOtpXNfTk6tQq5RE9fYxcYhUiNJhDPB2njmeD2/CvInq55c299eS939mOeZznfkUyfCGgMTHeal+fk52YbmKEev1IG/t2/OpKBKjYy3FW1abskAbCTEgd596hkhJqokZJ+Rs5jj1IUq0lpZhHcn1+I9qhjxtNpnIxPuBzGSJiQdjSeOg4luyXNnQkoYYgiCJAJG0juJ3qjHlngnvh/6iMJyxu0a2WLg8svtir+Ma5ecMWsohks8FuTxO4mO1evp8mO1kU746S/c143FVK7+RuXerMbmSvZwGGNu2w0tfuNBAPIEbBiPc89ua0TzSypwgix5JT4iiV/hl07isGl4YkjzsCqhg3AMmR67D6VPSYpwbbVLj74JYYSjdl2raXigI/PsXdtWHuWLJvXBEWwYnff8B2qvLKUY3FWyE20rijNlWNF6zbujbWoaJmCRuPkGQfcV3HLdFSOxdqyBx2J8LNrAJgX8M6f91pw6/kz/jVUpKOVe9UQbrIvejD0jbIxOPdr7uBd0Q2wXTJO87jePaKo0ianNt9Mrwr2pNs3elnXENdxoUf1HKWWjfwLXlEHmGcM3uCvoK0YkpN5PX9izH7Vz+6JHNc6sYc2xeuBDcbSkzuf7D3qWXNDHW5kpTjHskKtJigFAKAUAoBQCgFAKAqnWWT2GNu+UUXlbZwACRpPPrBg/SvG/F9sYJrtuvkY9Wko35nO83xYWI4AEeu3PyePz968zFCzHFFZx94zv7GPQFQf1kfjWyES1Ij7l4nv/b9/8elXJE6MV27P7/vXUjtCw3bvRoMkcI8sPkT8T6VVJcEGWDJcSw539f3+H48ismaCKpIumT5Hh8ZcQ311aFJA41cRMdql+HR3Z3BvirJ6aKlOmdBw+HS2oRFCqOFUAAfQV9NGKiqR6aSXCMldOigNfH2GuWnRXKMykBxypI5HuKhki5QcU6IyTaaRWLWaXMuFuzjGa9bZglrEjdizH7NxWMyNyGBMgeo3y+LLTpLJz71/sp3vEqlz7zBi8wXC37r4e4rW7w1m2PMovH7TqwMDUIJA7yaw6nXeFkawtO+/RMpyZtknsKjmfUju+omT67THpPYflXnOEsj3ZG2zM7k7kzRyjOyBeS6CFuuWYAkqQwAIMc8VPJCSS2SfR1prpl2yfrDD4awqv5bVtYXTJIA4Hv6Vs0evyRax5FfvXfzL8Ooa9mSNGzffHux0BsRcANsMNVvB2d9DN2a832oG8wNgprTxnl6v9Ev7+/cT/wD0fv8A2X9l6yHAPYsJbuXmvuJm4/Jkz6nYccmvQxQcI03ZqhFxVN2SFWEhQCgFAKAUAoBQHP8A+KWZY234a4XWAYJNsEktPBjcCI+ZrzdZkksijdKvL1MueTUkr4NPOswxptWlv2lB8IFiWgksPNKjj0+leVqZyyOKy2muvem+39DLllJ0plJ6kxTBEm0QRJDCSp95+v513TwVvk5BckFcMn4/x+dalwWGlcH7+lWIkYmrp09WvWjOMkMIY83Pr/8Anf8AvVU/QiyZyowWPPP5Ff1is2XlFci1dMdVW7TB3tXtiQdCahxHY1zBF4s8Ztql9emdx+xNSLvZ63wrSIvKY4azdHb106fxNe09diUdzs2/5EKvkdJ9ZWcczrbVlKbw3dZifbeu4NV4ktrVOr7s7jy7nVFlrWXCgI3qF0Fhy6qwHAIB83AO/BHrWPX5FDBJtX5L4vgpzySg2zi+b4tlhU+wZmdyo7AGeD+IivCxQT5fZ58UV3EXu9bIxLEjfwOEuGw14OkAiZkkKPtbR6kfh9aqnOKnsoi2rozYLFTtyJ4O4j3FQnCjjR1PofMgC1swJgg7AyAAAT322+lXfhmfZkeN9Pn5/wC0W6XJUtr8y6V756AoBQCgFAKAUAoBQFHyjoJ0v3b1/F3XLk6fDY2zBM+Yzv8AHFefDQ83J/Tt/MzR0/PLNbqXKhZGjXcuAjVNxtTe4mBsI/OvH12Lws6Vtppd/FmTUQ2TopOYGfIfUkfgR+NRhxyQiVvEWz+A+o3P7/GtkWWojHH0q5EzxpmunTLbTYzt7fhXGzhIWbe0Abdvf1/T9aqb8yLJzLEIMbSQffnY/j6/NZcjKpF76es3wB/LBPEXcB5CwdmmN5P96r0iyS1CePtW/wCP5GFSeS49mxdzXNlx9m1csp4DEBjbUshU/bJdtwQJ2/WvZc9RvUZfRLhrz+7Nm7JuSf8AoueCy61aLG1bVC3OkATW3Hhx4/yKjRGEY9I2qtJFZHSMXb91cZikN59RCOgA9gGQ/HxFZ46em2pPkq8Llu3yRWfZJcw9tnbF376t5Ql0ggHkEaQB2jjvXmfimOSjF3av+DLqYNJO75OYZs5JPrvt7z/ms+JcFUSAxA/WtSLEY7bmIBMeldaR0lcrJmfb9N/0qjJ0QkXDL7F29b8IWSXuLp+0sc7H7QI4n12rGobsijF+f37ipRuVIumBfN7jtbZrVgJ//U2davPGgeLP4k8V7uGWolJqSpff1N8Hlbp8E10tgcVaS4MXfF52usyMNoQgQOBG8mO01owRnFPe/v78izHGSXtMmquLBQCgFAKAUAoBQFK6hz7DXrgsWnD3FBJKkFe0rPc/HpXz/wCLzjPbt8vP4nn6uSlVeRSMywvn2Pfj0+P3vxWLHPgzxZAY/DzJjgb99gOZ52kfnWqEqLEyIv2oMQJ/EH5rQpcE0zCtjURvG/au7qR2yy/9ARbLPJlU1Bl3BJ9IE/8AFY/8iTmkVb3dGpl+FYmQDHqT68/E+/arMk0dbLBluEYtO4B5PEw0zx8fFZMk0kVyZ0roxU03CrAkNoIHaB+/wr0vwfHSlkfnS/n9b/Q16OPDkWSvbNooBQGPEBtDaI1aTpnjVG351GV067OO64Ob2jfvWzhL+JvXMRZE3ktoiokyQz3WA1HSQIUn45NeNqVknBp8tc1x5e8wz3STTdteRScwy0IPLMzO7agSfQ1kx5d3ZTGVkRiMJO4HzWiM6Jpmmtk9v3+VWWSsmsqw8fv5rNlkVyZ0LpG/ZtX08a4qM4PhhiBJ9JPczt8VHQJS1Cb6V/XpHdPXiWzpNfSnpigFAKAUAoBQCgKz/EDPL+Dw3i2LYdtYBkEgAzvA99qy6nLLGlt832VZZuKVFYwC5jm9r+peTD4edLC0rBnI5BkkkfUD2MVni8uoXaS+/vsqW/L8C1ZD0Tg8KPJbDv3d/MfpOy/Sr46PFVSW74/10WLBBd8kN1Rka2zrP/pnk/6fk+3NeFq9JLTT9n8r6/r+jDmwvG+OjnGBvC9IIPl425A43A229+DUppw5ONUfL+A+TPEBe3uQP7V2OQKRrBG949oXePfvHvHPxU7R02zdvKkWALmokOPtHcbiD2jmq6g5XPj0OcXyS2XYMm2pI0sftD0JJmOY27D1qjJNbuCEnyWzpzIjcMmQo2J4+g9/8VLS6aWpnS4iu3/HxJYcTyP3GrmXQ+Kwl04rLb5L/etNHmHp6MPYwfTeva/xp4acHdfX+mbHilDmJO9OddWLylcTGFxCbXLV06N/VS0SPbkfmdGPUwa9p0WRzRa54LTYvK6hkYMp3DKQQR7Ec1ojJSVotTT5Rkrp0w4zEC3be4QSEUsQokkKJMDuahOeyLl6HJOlZUsK1zNF8RSbGDbY6dr9+OQWH/p2xuNiSd+BWaN6hNtUv1ZQry89L9zxnfRKC2FwwhVH2CSePQsSfpNYdXoJRl4mLn1Xn8inLp2nugUa9kTI/mtzB3n53HM15vjeV0zNu8jB/wBFUmFQqAY8oJMzvJPHxUvHa7Y3m1hsrGGxNnxzFq6IBbbR5lGqDyskCferFGWWKTuNvuvIlTlSfB1y5kuHa34T2UdIiHVW/UV72PS4oQUEv7+J6McUFHbRFjKcTYu2VwlyMNq/q27h16FHa2zeYA8RJjaIFRePJCSUH7Pn99/7I7ZRaUeiyVqLhQCgFAKAUAoDzcthgQwBB2IIkEfFclFSVM41fZ5w9hbahEUKo4VQAB8AVyMYxVRVIJJKkencAEkgAck7Cutpcs6ULqvHXsfd/kcGP6Yhr977hEghQe47mOSIHevOz5fHfh4+fX7+7MuSfiPbEgun7aXvEsWbNxfB2OoDzAGNXsZ+7/ivEnhyylujz5+9GJwk3a5GIyjfuI+v7HtVMc1ENxgbJ9zpG/YmY/Xj9an43qNxF5Q118WcO40xPlBknymIPvsfg1fkjHw90ebLGlttFyGEWxew64hXC3m0htoB7A9wSYG/qa5i0k3KKypxi/r/AKOxwu1v4TOhWbKoAqgADgCvp8eOOOO2CpHpxioqke6mSKn150eMcgKFUuj7xESvoSN9u3yax6nTudShV+8py43Lldkv0vk4wmGt2A2rQDLerMSTHtJq/Dj8OG1k8cNsaJM3ACFJEmYE7mOYHerLV0Ts9V0HwCiVA0s7zNcNYe+6syoJIQSx3jj+9QyZFCO5kZy2q2QnSGXrdwAZ92xIe67RDBrxJ2ngqCBP/wAazQ08J4qkk7v6lWPHGUOfMi8X09bwBwBs6iBi9FwsZLfzAYS0bbPpj0qD00IOMqt39/Qi8Si4v3lrzfJLWIBLopuBHRHZQxUON4B2PY/StObBHInfdF08al2YOl8mfC2ilzEXL5JnU/bbhQSYHtXNPieONN2cxwcFTZM1eWCgFAKAUAoBQCgFAKArvX2U3cVg3tWSQ0gwPvBTx+/SsmshKUFtV07r7+pTmi3Hg8fw/wAlu4XCi3ePnLaomYEAQT3O0/WuaPFKEW5KrdjBBxTvzLIFAmAN+a1pJF1FGshsRnN5Ax8CxbQ3F7G4y7A/jP8A215k9JizahuUfj9/fRkeOM8rLWcnsf8Atj8/81e/w7TN3sX6lv8Aj4/QpXUeXDD5tgb6LpS4fDMf6+Nz7hv/ABNUzwxw5I7FStFcoKE1XRbuqsuS/hbqvOyl1I+0rqCVI9616qClid+XP0LssU4OyO6F6rXHWjKlbtuBcHYniVPoT27VHTZ/E9l9qjmLJu48yz1qLSPz21fayww1wJdEFSQCGgyVM/Z1DbV2mahkUnH2WRmm1wVzo/qLDqj2GuvKHUhvMWuNbuEmDO+tH1W2HYp7issdRjxR9tlMMsYrlkjZx1i9jEdSh8OywRzAOq466gJ32VP/ACNRhrMGTIql5efH7hZccp9m9Zx1y5iWW3oNi2Ct1jOrxoBCqRsQFPm9yByCBqUpOdLpfuW23LjolKtJigPgFAQvVmU3cTaVLN0WmW6r6iur7BkbeoaD9Koz45TSUXXJVlg5KkyaUbCTJ9auRafa6BQCgFAKAUAoBQCgFAKAUAoDBjsYlm21y4wVFEkn0qGTJGEd0ujkpKKtlY/hugezfxX3sTiLlw8SFDlUG3sJ/wC6qdNTTl6sqw9N+rLdWkuKD/Fi9iVt2GsWyyq5JIElXAGg+o77152vV7b6/ky6jy9Cz9KYu7ewlp8Qum4wOoERIkgGO0jf61p0spSxLeW4m3D2jdweXWrWo2raJqMtpULJ94qzHihj/IqJxhGPSNhnAgEgTx7x/tU20iVmhnuZjD2i/fhR7/471l1mo8DHa7fC+JVmybI2cVzbOtTljyTudgTJkyfneK8OGNvl9nnqLfZr3Mwa0+l4LQCSrSPoR7V3w1NWhttF06XzqMKbFq6bcFnUoou3iZLsqo32mJnn/jRp9Tki3jb48uP0+f6FuPJJeydFs5hbZbTFtHigaFfysSV1RpO+qO3tXtxyJpP1NymqXvNqpkhQHi7dVRLGOfkwCTA5JgEwPSuN0DDZx9tjpVgTMCCDPlDdu0GoxyRlwmRUk+jZqZIUAoBQCgFAKAUAoBQHlXBmCDBg/NAeqAUBG9QZNbxdhrFwkK0bqYII4qrNiWWNP4kJwU1Rj6YyFMFYFm2zMJLFm5JP6bAUw4vDjQhDaqJarSYoBQCgNDN8msYlQt+0rgBgCeRrENpI3UkelQnjjP8AMiMoRkqZSevcnSyiG214L2Q3brJ5YgBWYgCOw9K8bXw8OcIrqn3z6dGLUR2tJdHK7+De6zBSPKC25jYCSBPJgTFQjOMErIJpEdhlq6RJl26NsF20AHzETpY2ySSIGtd1nbccCsc2/FhXdr9yt/mXxOoZDkdtXLXMGttrT/0rjXDfdpTzNrbzckiDXvY8au3GjfCKvldFjmry0+0BF9S2LlzD3Et6ZKndjERuCD6g7z7Vn1MZSxNRK8qbi0jm3QOSYu1iC1wXVQiHglSQx8scGJjce5kDjztPCXiqotV3xXHp9TLijLd1R12vZNwoBQCgFAKAUAoDzcaATBMCYG529B3NAUXqbq84W4xDBpH2dLqVAaVGlzs2nUCfvalO0b+bn1U4T2w79/kZcmZxlUTQ6d66FwuGcJqJhmZQE1uSxh4WROwJ4H3iYNeLV5FPbPz8yMMzupHRMFi0uoHttqU94I49iBXqxkmrRrTvoz106KAUAoBQCgFAKApnUd44/VhcNbYm25Fy+0C2vlB8hnzsZj2I3rzNUv8AI4grcX8vgZcv/LxFdHOs26fuLKwTGx4nbnj4/KvKjmUXUuGY1KnTIrL8AdStbWYOxO4mrsmRVTZJy9ToXQmERMSEujQ5U3bYg6WAJGxIgleSB/mpaLH4uaM30uve/wCieCO6abOl19Aeic0/iN1RiMPcRbYKjZxqUGWVjx7SP17RXl6nNk8TYnSpMyZZy3Ui1dEZo2Iw6u4bWd2JgieB3kbRsQO9atHklPHcuy7DJyjyWE1qLTyEHoNhA+KA9UAoBQCgFAKAUAoDHfYhWKrqYAkLIEmNhJ2E1x2lwcZyb+I+SYh3F24iargA/pszBdMTBIWfkjvxXialSxZnKXT5/ijDlTjO35mn0DkVxLyEkJuTb1QupxEgEg7xHYx6VHFebLHb63fw/kjBb5qjseE1aBr+0NjuDMGJkADfngc8CvdjdcnoIzV06KAUAoBQCgFAKA1suy+1YQW7KBEBJCjiWJJ/M1GMVFUjiikqRTlxNnFZm51lks2mELqKsLcajK8nW5EDf+l6NXn5IYdRl9rlJff7maShknz5HrJMrtrbwDqm1xmFwMpG7WrjgwwkQ4jtM1DHo8LcJtd9311/o5HDB7ZUWPPMjt4lVklbluTZcFhociA0AjVGxg7bV6GTEpLjiui+eNSX7EhhbbKiqzF2CgFyACxA3JA2E81OKaSTZNKlRrY7KbV37aAklTJAP2TxvwDwY9ahkwwyfmVkZQjLtGzhsOqKFUQBsPgcD3ipxioqkSSS4RkDAzB45+a7aOnm+5CsVXUQCQvEkDYSeJpJ0rRx9ET0lnb4yx4z2TZOtl0MZPlME8CPNIiO1VYcjmraohjm5K2iZq4sK/0hmeIxC3bl4W/D8RhYKTuiswJMnfcbHvWbT5Mk7cuvL79CnFKUrbLBWkuFAKAUAoBQGu2DQv4jAMwEKSAdI76dpE7T6wPQVHam7ZyldnuzY0lyPvNqjbY6QP7V1KhRlrp0UAoBQCgFAKAUAoBQGOzYVBCKqgkkhQBueTt3NcUUujiSXRgzHLrd8ILgJCXFuLDMsOhlTKkT8VGeNTq/Lk5KKl2bdTJCgFAKApZsrlV5rvmbC4h5vOxLGzdJOlj/APUZ0k9iBJM1kjBYJN3wyhLwnfkyUxPV1hMScMdUi0LmsQVhvsgb7z61zNrceJ+117hPPGLpkDlXUlrDeMo86vfe6omNIuGSvcfak/WvOh+JSi3ULTd8uv4Zmjqdt0vMyZ31kz4d1w9s+K40BtQhdWxbsZA3AirH+KXFpxp/Uk9VaaqmfbmbXcGhGHVHwmHspbtqdQuXL8DZP9QCmTE9xyDWhapRjug048L4v77JrLtXs9Lj5lvyvGeNZt3dJTWgbS2xEiYNboS3RTNMXaTNqpkhQCgFAKAUAoBQCgFAKAUAoBQCgFAKAUAoBQCgFAQPUnU6YR7NsozveaAF7KPtMfYDeKzajUrE0qKsmVQaRGv1lh8RbxFtU1AeVZgpcRgQWHsNwQd+PWsmp18FjkkuXwv7KcmojtdHPMRjLaQNlVV4X/SOF9yfy+a8eOOT+/1MSTZEXceGMqdK9gZn68CtCxtdlm09YfHlTuJ+Cf7UljTOOJZ+i81030uX4ZgSEG5CKYErJ+0fXnt3qMMn+PkU4rjz/k7GXhyTLy/VTXrjWcBZa66mHu3A1uxbPuSNTt/8VH1Fe7HUeIrx8+83LLu/Jyb/AE1leIsC5/MYo4hnfUCV0hQRuFEmBPbtU8WOUL3OyWOMo3bsmauLBQCgFAKAUAoBQCgFAKAUAoBQCgFAKAUAoBQCgPkUByn+I+Bsm8SiKjyJZfLMbtMbE+/O1fPanL/9mSXS4+f2zzcsv+RpHPcwaPz/ACqcEIke12rUiVGW1fPrUXENFiyW8ZEfsd/wG/0rJmjwVTR2jpG9qwy7QQSD+sn33r0/wqd4Nvo2v5/k2aV3jr0JqvTNIoBQCgFAKAUAoBQCgFAKAUAoBQCgFAKAUAoBQEX1FlTYm14a3nsnWra05hTuOe/+Kpz4vFjtuivJDeqs1MV0ybmz43GR6C4ifmlsH86i9Pfcn9Tjx322UnqXKvCcWVLMFUBS27Ec7nuY7187mh4Wacff+552SOybRz/NEmCP9v3/ALVqxsnE0sFlly8xS2JIE77QKsnljBWyTkl2fFw5RyrRIkET6c13duVo7dk3k2GDupInTMdt+O3zMVmzSaTKpOkdKyfpoXkUpirtt0uK+lXLRAPKkyJBPt7VdoNO8uPepU78v3+PvLsGPdG7Jv8A6FihdssMfda2jS6OluXEcTbVRHyDXqywzck1J0vv5+nJp8OVp7ix1pLhQCgFAKAUAoBQCgFAKAUAoBQCgFAKAUAoBQCgNXNMYLNm5dIkIpaJAmBxJ4qvLPZBy9CMpbU2czzbNXxjW7lyy1m0w8NTMq90ydJuDkRt2EyJJ2HgauUsn/Nt9308zzs0nL26K5mGVgKdKQO69h/iqMeW32VqRFJh2SdDFSRGpeRvv6RPtWhyUuyy0+zHftKpLFSQzdpIkmuptqgmXDprKCbiqxC6mCgGBJgkx67SfpWV3mmscfMrS3yUUdKxHTOGdg/h6LiiBdts1u59WQgn6zX0cdLiikoqq9D0vBgukfcgwGIteL/MYk3wzzbJVVKp2B0gAn6dqlihOLe52dhGSu3ZL1cWCgFAKAUAoBQCgFAKAUAoBQCgFAKAUAoBQCgFAVjH9Ktfxhu4i8buF0qVwrToF1eCQDDL3gjk+1Z3hbybm+Cl4m523wWUIAAABA4HYRxV9IuKp1hl1pRbKJ/Uu3ltAA6QdckngxABP0rydZoMf5ocNv5fTy+Rjz4I9x7ZAdH9LvfseLccHVccLIA8qXGUHYd4ms//AMfPKlKDSXzKlp5TVo3MvyNbuIxWEurAtonmBnWLoMHjaIP1Fdw/hkvEqcuvQ7DTe2030Y8qwFnFW2wNxwmNwrEretg6lZG8jBu/aV7/AKaNPihzjqpK+fXn7/gsxwi7h0yx5D1FrufymIhcYgOtVkowEedWiAGBB0mCJI7TW/HmTex9ovhkt7X2WGry0UAoBQCgFAKAUAoBQCgFAKAUAoBQCgFAKAUAoBQCgFAVPqNMaMUt+3aW7ZsWmZEBGpr7grxzsPyLdztj1DyKW5K0vvooyb91pcIkujcO1vBWEdDbYJujcgkk7/rVmlTWKKZPEmoKzVv421azREJi5iMPERt/Sdiv5M/4CkpxjmS9V/4RcksnxRN2cBbW491UAd41N3Mcfv2q1Y4Rk5JcssUUnZkXDoHLhFDkQWgaiBwCeSK7tje6uTtK7MtSOigFAKAUAoBQCgFAKAUAoBQCgFAKAUAoBQCgFAKAUAoBQCgPJtgkMQJHBjcTzvXKV2co9V06KAUAoD//2Q==" id="178" name="Google Shape;178;p21"/>
            <p:cNvSpPr/>
            <p:nvPr/>
          </p:nvSpPr>
          <p:spPr>
            <a:xfrm>
              <a:off x="5427594" y="3257856"/>
              <a:ext cx="329705" cy="3422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descr="A picture containing grape, yeast&#10;&#10;Description generated with high confidence" id="179" name="Google Shape;179;p21"/>
            <p:cNvPicPr preferRelativeResize="0"/>
            <p:nvPr/>
          </p:nvPicPr>
          <p:blipFill rotWithShape="1">
            <a:blip r:embed="rId5">
              <a:alphaModFix/>
            </a:blip>
            <a:srcRect b="30525" l="23466" r="57436" t="53970"/>
            <a:stretch/>
          </p:blipFill>
          <p:spPr>
            <a:xfrm>
              <a:off x="2559410" y="4051576"/>
              <a:ext cx="416732" cy="454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e, yeast&#10;&#10;Description generated with high confidence" id="180" name="Google Shape;180;p21"/>
            <p:cNvPicPr preferRelativeResize="0"/>
            <p:nvPr/>
          </p:nvPicPr>
          <p:blipFill rotWithShape="1">
            <a:blip r:embed="rId5">
              <a:alphaModFix/>
            </a:blip>
            <a:srcRect b="30525" l="23466" r="57436" t="53970"/>
            <a:stretch/>
          </p:blipFill>
          <p:spPr>
            <a:xfrm>
              <a:off x="2907833" y="4123778"/>
              <a:ext cx="416732" cy="454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flower&#10;&#10;Description generated with very high confidence" id="181" name="Google Shape;181;p21"/>
            <p:cNvPicPr preferRelativeResize="0"/>
            <p:nvPr/>
          </p:nvPicPr>
          <p:blipFill rotWithShape="1">
            <a:blip r:embed="rId6">
              <a:alphaModFix/>
            </a:blip>
            <a:srcRect b="3223" l="0" r="0" t="0"/>
            <a:stretch/>
          </p:blipFill>
          <p:spPr>
            <a:xfrm>
              <a:off x="2607397" y="4051576"/>
              <a:ext cx="1491104" cy="1486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e, yeast&#10;&#10;Description generated with high confidence" id="182" name="Google Shape;182;p21"/>
            <p:cNvPicPr preferRelativeResize="0"/>
            <p:nvPr/>
          </p:nvPicPr>
          <p:blipFill rotWithShape="1">
            <a:blip r:embed="rId5">
              <a:alphaModFix/>
            </a:blip>
            <a:srcRect b="30525" l="23466" r="57436" t="53970"/>
            <a:stretch/>
          </p:blipFill>
          <p:spPr>
            <a:xfrm>
              <a:off x="2699466" y="4393866"/>
              <a:ext cx="416732" cy="454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e, yeast&#10;&#10;Description generated with high confidence" id="183" name="Google Shape;183;p21"/>
            <p:cNvPicPr preferRelativeResize="0"/>
            <p:nvPr/>
          </p:nvPicPr>
          <p:blipFill rotWithShape="1">
            <a:blip r:embed="rId5">
              <a:alphaModFix/>
            </a:blip>
            <a:srcRect b="30525" l="23466" r="57436" t="53970"/>
            <a:stretch/>
          </p:blipFill>
          <p:spPr>
            <a:xfrm>
              <a:off x="3943006" y="3636477"/>
              <a:ext cx="416732" cy="45460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close up of a purple background&#10;&#10;Description generated with high confidence" id="184" name="Google Shape;184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4411279">
              <a:off x="3506016" y="3709094"/>
              <a:ext cx="322533" cy="52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urple background&#10;&#10;Description generated with high confidence" id="185" name="Google Shape;185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4411279">
              <a:off x="3381047" y="3739160"/>
              <a:ext cx="322533" cy="52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urple background&#10;&#10;Description generated with high confidence" id="186" name="Google Shape;186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4411279">
              <a:off x="3835722" y="4051383"/>
              <a:ext cx="322533" cy="52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urple background&#10;&#10;Description generated with high confidence" id="187" name="Google Shape;187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9882012">
              <a:off x="3566402" y="3991046"/>
              <a:ext cx="310676" cy="544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urple background&#10;&#10;Description generated with high confidence" id="188" name="Google Shape;188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4411279">
              <a:off x="3451076" y="4465266"/>
              <a:ext cx="190409" cy="309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e, yeast&#10;&#10;Description generated with high confidence" id="189" name="Google Shape;189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66339" y="3939372"/>
              <a:ext cx="416732" cy="45460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close up of a purple background&#10;&#10;Description generated with high confidence" id="190" name="Google Shape;190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6040262">
              <a:off x="4223549" y="5316582"/>
              <a:ext cx="322533" cy="52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urple background&#10;&#10;Description generated with high confidence" id="191" name="Google Shape;191;p21"/>
            <p:cNvPicPr preferRelativeResize="0"/>
            <p:nvPr/>
          </p:nvPicPr>
          <p:blipFill rotWithShape="1">
            <a:blip r:embed="rId7">
              <a:alphaModFix/>
            </a:blip>
            <a:srcRect b="-1618" l="29157" r="34450" t="57390"/>
            <a:stretch/>
          </p:blipFill>
          <p:spPr>
            <a:xfrm rot="7240677">
              <a:off x="4087108" y="5433611"/>
              <a:ext cx="239330" cy="33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urple background&#10;&#10;Description generated with high confidence" id="192" name="Google Shape;192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4411279">
              <a:off x="4530101" y="3927875"/>
              <a:ext cx="322533" cy="52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e, yeast&#10;&#10;Description generated with high confidence" id="193" name="Google Shape;193;p21"/>
            <p:cNvPicPr preferRelativeResize="0"/>
            <p:nvPr/>
          </p:nvPicPr>
          <p:blipFill rotWithShape="1">
            <a:blip r:embed="rId5">
              <a:alphaModFix/>
            </a:blip>
            <a:srcRect b="30525" l="23466" r="57436" t="53970"/>
            <a:stretch/>
          </p:blipFill>
          <p:spPr>
            <a:xfrm>
              <a:off x="3827392" y="4446562"/>
              <a:ext cx="416732" cy="45460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grape, yeast&#10;&#10;Description generated with high confidence" id="194" name="Google Shape;194;p21"/>
            <p:cNvPicPr preferRelativeResize="0"/>
            <p:nvPr/>
          </p:nvPicPr>
          <p:blipFill rotWithShape="1">
            <a:blip r:embed="rId5">
              <a:alphaModFix/>
            </a:blip>
            <a:srcRect b="30525" l="23466" r="57436" t="53970"/>
            <a:stretch/>
          </p:blipFill>
          <p:spPr>
            <a:xfrm>
              <a:off x="4263353" y="4700312"/>
              <a:ext cx="416732" cy="454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urple background&#10;&#10;Description generated with high confidence" id="195" name="Google Shape;195;p21"/>
            <p:cNvPicPr preferRelativeResize="0"/>
            <p:nvPr/>
          </p:nvPicPr>
          <p:blipFill rotWithShape="1">
            <a:blip r:embed="rId7">
              <a:alphaModFix/>
            </a:blip>
            <a:srcRect b="-1618" l="29157" r="48747" t="75120"/>
            <a:stretch/>
          </p:blipFill>
          <p:spPr>
            <a:xfrm rot="7240677">
              <a:off x="4411175" y="5453496"/>
              <a:ext cx="145308" cy="2011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animal&#10;&#10;Description generated with high confidence" id="196" name="Google Shape;196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76579" y="3803898"/>
              <a:ext cx="1964056" cy="15964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flower&#10;&#10;Description generated with very high confidence" id="197" name="Google Shape;197;p21"/>
            <p:cNvPicPr preferRelativeResize="0"/>
            <p:nvPr/>
          </p:nvPicPr>
          <p:blipFill rotWithShape="1">
            <a:blip r:embed="rId6">
              <a:alphaModFix/>
            </a:blip>
            <a:srcRect b="3223" l="0" r="0" t="0"/>
            <a:stretch/>
          </p:blipFill>
          <p:spPr>
            <a:xfrm>
              <a:off x="3527108" y="3709717"/>
              <a:ext cx="1491104" cy="1486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e, yeast&#10;&#10;Description generated with high confidence" id="198" name="Google Shape;198;p21"/>
            <p:cNvPicPr preferRelativeResize="0"/>
            <p:nvPr/>
          </p:nvPicPr>
          <p:blipFill rotWithShape="1">
            <a:blip r:embed="rId5">
              <a:alphaModFix/>
            </a:blip>
            <a:srcRect b="30525" l="23466" r="57436" t="53970"/>
            <a:stretch/>
          </p:blipFill>
          <p:spPr>
            <a:xfrm>
              <a:off x="3139645" y="4190365"/>
              <a:ext cx="416732" cy="45460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close up of a purple background&#10;&#10;Description generated with high confidence" id="199" name="Google Shape;199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6401569">
              <a:off x="4769096" y="4001049"/>
              <a:ext cx="322533" cy="52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flower&#10;&#10;Description generated with very high confidence" id="200" name="Google Shape;200;p21"/>
            <p:cNvPicPr preferRelativeResize="0"/>
            <p:nvPr/>
          </p:nvPicPr>
          <p:blipFill rotWithShape="1">
            <a:blip r:embed="rId6">
              <a:alphaModFix/>
            </a:blip>
            <a:srcRect b="3223" l="0" r="0" t="0"/>
            <a:stretch/>
          </p:blipFill>
          <p:spPr>
            <a:xfrm>
              <a:off x="3144933" y="3065020"/>
              <a:ext cx="1491104" cy="1486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e, yeast&#10;&#10;Description generated with high confidence" id="201" name="Google Shape;201;p21"/>
            <p:cNvPicPr preferRelativeResize="0"/>
            <p:nvPr/>
          </p:nvPicPr>
          <p:blipFill rotWithShape="1">
            <a:blip r:embed="rId5">
              <a:alphaModFix/>
            </a:blip>
            <a:srcRect b="30525" l="23466" r="57436" t="53970"/>
            <a:stretch/>
          </p:blipFill>
          <p:spPr>
            <a:xfrm>
              <a:off x="2864577" y="3697218"/>
              <a:ext cx="416732" cy="45460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close up of a purple background&#10;&#10;Description generated with high confidence" id="202" name="Google Shape;202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6401569">
              <a:off x="3675742" y="5343876"/>
              <a:ext cx="322533" cy="52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e, yeast&#10;&#10;Description generated with high confidence" id="203" name="Google Shape;203;p21"/>
            <p:cNvPicPr preferRelativeResize="0"/>
            <p:nvPr/>
          </p:nvPicPr>
          <p:blipFill rotWithShape="1">
            <a:blip r:embed="rId10">
              <a:alphaModFix/>
            </a:blip>
            <a:srcRect b="30525" l="23466" r="57436" t="53970"/>
            <a:stretch/>
          </p:blipFill>
          <p:spPr>
            <a:xfrm rot="-5069671">
              <a:off x="3447463" y="5039392"/>
              <a:ext cx="432637" cy="437891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close up of a purple background&#10;&#10;Description generated with high confidence" id="204" name="Google Shape;204;p21"/>
            <p:cNvPicPr preferRelativeResize="0"/>
            <p:nvPr/>
          </p:nvPicPr>
          <p:blipFill rotWithShape="1">
            <a:blip r:embed="rId7">
              <a:alphaModFix/>
            </a:blip>
            <a:srcRect b="-1618" l="29157" r="34450" t="57390"/>
            <a:stretch/>
          </p:blipFill>
          <p:spPr>
            <a:xfrm rot="7240677">
              <a:off x="4650780" y="5049898"/>
              <a:ext cx="239330" cy="335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urple background&#10;&#10;Description generated with high confidence" id="205" name="Google Shape;205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8318830">
              <a:off x="3257746" y="5064653"/>
              <a:ext cx="310676" cy="544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e, yeast&#10;&#10;Description generated with high confidence" id="206" name="Google Shape;206;p21"/>
            <p:cNvPicPr preferRelativeResize="0"/>
            <p:nvPr/>
          </p:nvPicPr>
          <p:blipFill rotWithShape="1">
            <a:blip r:embed="rId5">
              <a:alphaModFix/>
            </a:blip>
            <a:srcRect b="30525" l="23466" r="57436" t="53970"/>
            <a:stretch/>
          </p:blipFill>
          <p:spPr>
            <a:xfrm>
              <a:off x="2987476" y="4873872"/>
              <a:ext cx="416732" cy="454603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close up of a purple background&#10;&#10;Description generated with high confidence" id="207" name="Google Shape;207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7776610">
              <a:off x="4116044" y="4729606"/>
              <a:ext cx="322533" cy="524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purple background&#10;&#10;Description generated with high confidence" id="208" name="Google Shape;208;p21"/>
            <p:cNvPicPr preferRelativeResize="0"/>
            <p:nvPr/>
          </p:nvPicPr>
          <p:blipFill rotWithShape="1">
            <a:blip r:embed="rId7">
              <a:alphaModFix/>
            </a:blip>
            <a:srcRect b="-1618" l="29157" r="21798" t="32583"/>
            <a:stretch/>
          </p:blipFill>
          <p:spPr>
            <a:xfrm rot="6401569">
              <a:off x="4933948" y="4172193"/>
              <a:ext cx="322533" cy="5241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erson posing for the camera&#10;&#10;Description generated with high confidence" id="215" name="Google Shape;2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18" y="478454"/>
            <a:ext cx="10804363" cy="590109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hand&#10;&#10;Description generated with very high confidence" id="221" name="Google Shape;221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995" r="12357" t="0"/>
          <a:stretch/>
        </p:blipFill>
        <p:spPr>
          <a:xfrm>
            <a:off x="4634681" y="10"/>
            <a:ext cx="7557319" cy="685799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pic>
      <p:sp>
        <p:nvSpPr>
          <p:cNvPr id="222" name="Google Shape;222;p23"/>
          <p:cNvSpPr txBox="1"/>
          <p:nvPr>
            <p:ph type="title"/>
          </p:nvPr>
        </p:nvSpPr>
        <p:spPr>
          <a:xfrm>
            <a:off x="647701" y="1454964"/>
            <a:ext cx="3339281" cy="3308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Font typeface="Century Gothic"/>
              <a:buNone/>
            </a:pPr>
            <a:r>
              <a:rPr b="0" i="0" lang="en-US" sz="5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Under Black Light</a:t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erson holding a baby&#10;&#10;Description generated with high confidence" id="235" name="Google Shape;235;p24"/>
          <p:cNvPicPr preferRelativeResize="0"/>
          <p:nvPr/>
        </p:nvPicPr>
        <p:blipFill rotWithShape="1">
          <a:blip r:embed="rId8">
            <a:alphaModFix/>
          </a:blip>
          <a:srcRect b="1" l="15040" r="7792" t="0"/>
          <a:stretch/>
        </p:blipFill>
        <p:spPr>
          <a:xfrm flipH="1">
            <a:off x="4634681" y="10"/>
            <a:ext cx="756013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>
            <p:ph type="title"/>
          </p:nvPr>
        </p:nvSpPr>
        <p:spPr>
          <a:xfrm>
            <a:off x="198855" y="695633"/>
            <a:ext cx="4221356" cy="54667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b="1" i="0" lang="en-US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Towels offer the perfect place for bacteria to grow because they’re often damp warm and absorbent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5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animal&#10;&#10;Description generated with high confidence" id="247" name="Google Shape;247;p25"/>
          <p:cNvPicPr preferRelativeResize="0"/>
          <p:nvPr/>
        </p:nvPicPr>
        <p:blipFill rotWithShape="1">
          <a:blip r:embed="rId8">
            <a:alphaModFix/>
          </a:blip>
          <a:srcRect b="-1" l="0" r="15687" t="0"/>
          <a:stretch/>
        </p:blipFill>
        <p:spPr>
          <a:xfrm>
            <a:off x="-2" y="10"/>
            <a:ext cx="4071625" cy="3428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vertebrate, arthropod, animal&#10;&#10;Description generated with very high confidence" id="248" name="Google Shape;248;p25"/>
          <p:cNvPicPr preferRelativeResize="0"/>
          <p:nvPr/>
        </p:nvPicPr>
        <p:blipFill rotWithShape="1">
          <a:blip r:embed="rId9">
            <a:alphaModFix/>
          </a:blip>
          <a:srcRect b="2" l="16495" r="2" t="0"/>
          <a:stretch/>
        </p:blipFill>
        <p:spPr>
          <a:xfrm>
            <a:off x="7372" y="3428768"/>
            <a:ext cx="4061247" cy="3428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n insect&#10;&#10;Description generated with very high confidence" id="249" name="Google Shape;249;p25"/>
          <p:cNvPicPr preferRelativeResize="0"/>
          <p:nvPr/>
        </p:nvPicPr>
        <p:blipFill rotWithShape="1">
          <a:blip r:embed="rId10">
            <a:alphaModFix/>
          </a:blip>
          <a:srcRect b="2" l="1778" r="536" t="0"/>
          <a:stretch/>
        </p:blipFill>
        <p:spPr>
          <a:xfrm>
            <a:off x="4075284" y="-234"/>
            <a:ext cx="4047665" cy="3428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nature&#10;&#10;Description generated with very high confidence" id="250" name="Google Shape;250;p25"/>
          <p:cNvPicPr preferRelativeResize="0"/>
          <p:nvPr/>
        </p:nvPicPr>
        <p:blipFill rotWithShape="1">
          <a:blip r:embed="rId11">
            <a:alphaModFix/>
          </a:blip>
          <a:srcRect b="1" l="0" r="15218" t="0"/>
          <a:stretch/>
        </p:blipFill>
        <p:spPr>
          <a:xfrm>
            <a:off x="4068621" y="3428768"/>
            <a:ext cx="4051579" cy="34287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5"/>
          <p:cNvCxnSpPr/>
          <p:nvPr/>
        </p:nvCxnSpPr>
        <p:spPr>
          <a:xfrm>
            <a:off x="4054330" y="0"/>
            <a:ext cx="0" cy="685800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25"/>
          <p:cNvCxnSpPr/>
          <p:nvPr/>
        </p:nvCxnSpPr>
        <p:spPr>
          <a:xfrm>
            <a:off x="0" y="3429000"/>
            <a:ext cx="8120200" cy="0"/>
          </a:xfrm>
          <a:prstGeom prst="straightConnector1">
            <a:avLst/>
          </a:pr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25"/>
          <p:cNvSpPr txBox="1"/>
          <p:nvPr>
            <p:ph type="title"/>
          </p:nvPr>
        </p:nvSpPr>
        <p:spPr>
          <a:xfrm>
            <a:off x="8306873" y="1434261"/>
            <a:ext cx="3580327" cy="3823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40"/>
              <a:buFont typeface="Century Gothic"/>
              <a:buNone/>
            </a:pPr>
            <a:br>
              <a:rPr b="1" i="0" lang="en-US" sz="324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E.coli</a:t>
            </a:r>
            <a:br>
              <a:rPr b="1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Coliform</a:t>
            </a:r>
            <a:br>
              <a:rPr b="1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Staphylococci</a:t>
            </a:r>
            <a:br>
              <a:rPr b="1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Salmonella</a:t>
            </a:r>
            <a:br>
              <a:rPr b="1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Allergens</a:t>
            </a:r>
            <a:br>
              <a:rPr b="0" i="0" lang="en-US" sz="432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4320" u="none" cap="none" strike="noStrik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6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6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 rotWithShape="1">
          <a:blip r:embed="rId7">
            <a:alphaModFix/>
          </a:blip>
          <a:srcRect b="17440" l="0" r="1" t="2443"/>
          <a:stretch/>
        </p:blipFill>
        <p:spPr>
          <a:xfrm flipH="1">
            <a:off x="-548791" y="0"/>
            <a:ext cx="7554140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 rotWithShape="1">
          <a:blip r:embed="rId8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 txBox="1"/>
          <p:nvPr>
            <p:ph type="title"/>
          </p:nvPr>
        </p:nvSpPr>
        <p:spPr>
          <a:xfrm>
            <a:off x="6444607" y="1774575"/>
            <a:ext cx="5187043" cy="3308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entury Gothic"/>
              <a:buNone/>
            </a:pPr>
            <a:r>
              <a:rPr b="1" i="0" lang="en-US" sz="6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br>
              <a:rPr b="1" i="0" lang="en-US" sz="6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1" i="0" lang="en-US" sz="6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TOWEL-DRYER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5579" y="1993233"/>
            <a:ext cx="6953666" cy="4109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/>
          <p:nvPr/>
        </p:nvSpPr>
        <p:spPr>
          <a:xfrm>
            <a:off x="5651913" y="2267363"/>
            <a:ext cx="1244600" cy="359768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Monitor</a:t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5574648" y="3217221"/>
            <a:ext cx="1321865" cy="359768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UV Light</a:t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5085603" y="5621444"/>
            <a:ext cx="1831975" cy="671889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rgbClr val="800F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Warm air sterilization</a:t>
            </a:r>
            <a:endParaRPr/>
          </a:p>
        </p:txBody>
      </p:sp>
      <p:grpSp>
        <p:nvGrpSpPr>
          <p:cNvPr id="274" name="Google Shape;274;p27"/>
          <p:cNvGrpSpPr/>
          <p:nvPr/>
        </p:nvGrpSpPr>
        <p:grpSpPr>
          <a:xfrm>
            <a:off x="-561136" y="1278710"/>
            <a:ext cx="7166648" cy="4732413"/>
            <a:chOff x="-561136" y="1278710"/>
            <a:chExt cx="7166648" cy="4732413"/>
          </a:xfrm>
        </p:grpSpPr>
        <p:grpSp>
          <p:nvGrpSpPr>
            <p:cNvPr id="275" name="Google Shape;275;p27"/>
            <p:cNvGrpSpPr/>
            <p:nvPr/>
          </p:nvGrpSpPr>
          <p:grpSpPr>
            <a:xfrm>
              <a:off x="-561136" y="1278710"/>
              <a:ext cx="7166648" cy="4732413"/>
              <a:chOff x="144259" y="961626"/>
              <a:chExt cx="8117954" cy="5896374"/>
            </a:xfrm>
          </p:grpSpPr>
          <p:grpSp>
            <p:nvGrpSpPr>
              <p:cNvPr id="276" name="Google Shape;276;p27"/>
              <p:cNvGrpSpPr/>
              <p:nvPr/>
            </p:nvGrpSpPr>
            <p:grpSpPr>
              <a:xfrm>
                <a:off x="144259" y="961626"/>
                <a:ext cx="8117954" cy="5896374"/>
                <a:chOff x="144259" y="961626"/>
                <a:chExt cx="8117954" cy="5896374"/>
              </a:xfrm>
            </p:grpSpPr>
            <p:pic>
              <p:nvPicPr>
                <p:cNvPr descr="A close up of a device&#10;&#10;Description generated with high confidence" id="277" name="Google Shape;277;p2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44259" y="961626"/>
                  <a:ext cx="8117954" cy="58963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78" name="Google Shape;278;p27"/>
                <p:cNvCxnSpPr/>
                <p:nvPr/>
              </p:nvCxnSpPr>
              <p:spPr>
                <a:xfrm flipH="1">
                  <a:off x="1305723" y="1751538"/>
                  <a:ext cx="117827" cy="1918762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D7CAC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79" name="Google Shape;279;p27"/>
                <p:cNvCxnSpPr/>
                <p:nvPr/>
              </p:nvCxnSpPr>
              <p:spPr>
                <a:xfrm flipH="1">
                  <a:off x="1957605" y="2206693"/>
                  <a:ext cx="135316" cy="1338782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C8C8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0" name="Google Shape;280;p27"/>
                <p:cNvCxnSpPr/>
                <p:nvPr/>
              </p:nvCxnSpPr>
              <p:spPr>
                <a:xfrm>
                  <a:off x="2189575" y="3987274"/>
                  <a:ext cx="4587847" cy="1753805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rgbClr val="C8C8C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81" name="Google Shape;281;p27"/>
                <p:cNvCxnSpPr/>
                <p:nvPr/>
              </p:nvCxnSpPr>
              <p:spPr>
                <a:xfrm>
                  <a:off x="7022092" y="4208861"/>
                  <a:ext cx="231970" cy="1579763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C7C7C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82" name="Google Shape;282;p27"/>
              <p:cNvCxnSpPr/>
              <p:nvPr/>
            </p:nvCxnSpPr>
            <p:spPr>
              <a:xfrm flipH="1" rot="10800000">
                <a:off x="4287720" y="2206693"/>
                <a:ext cx="555161" cy="14439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EFEF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3" name="Google Shape;283;p27"/>
              <p:cNvCxnSpPr/>
              <p:nvPr/>
            </p:nvCxnSpPr>
            <p:spPr>
              <a:xfrm flipH="1" rot="10800000">
                <a:off x="5378450" y="2388401"/>
                <a:ext cx="1759626" cy="32251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84" name="Google Shape;284;p27"/>
              <p:cNvCxnSpPr/>
              <p:nvPr/>
            </p:nvCxnSpPr>
            <p:spPr>
              <a:xfrm>
                <a:off x="4895850" y="5376738"/>
                <a:ext cx="1575718" cy="1398079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cxnSp>
          <p:nvCxnSpPr>
            <p:cNvPr id="285" name="Google Shape;285;p27"/>
            <p:cNvCxnSpPr/>
            <p:nvPr/>
          </p:nvCxnSpPr>
          <p:spPr>
            <a:xfrm flipH="1" rot="10800000">
              <a:off x="3697521" y="3371072"/>
              <a:ext cx="1853441" cy="273845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286" name="Google Shape;286;p27"/>
          <p:cNvCxnSpPr/>
          <p:nvPr/>
        </p:nvCxnSpPr>
        <p:spPr>
          <a:xfrm flipH="1">
            <a:off x="6617354" y="4194629"/>
            <a:ext cx="2192818" cy="138162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7" name="Google Shape;287;p27"/>
          <p:cNvSpPr txBox="1"/>
          <p:nvPr>
            <p:ph type="title"/>
          </p:nvPr>
        </p:nvSpPr>
        <p:spPr>
          <a:xfrm>
            <a:off x="1" y="452717"/>
            <a:ext cx="12192000" cy="1126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b="1" i="0" lang="en-US" sz="4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 &amp; Use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